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86DCC-B4A5-4FC1-91E2-850B09283BED}" type="datetimeFigureOut">
              <a:rPr lang="ru-RU" smtClean="0"/>
              <a:t>09.03.2020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31F77-C928-4BDF-8BFF-523FACB297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F77-C928-4BDF-8BFF-523FACB2975D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AE0A4-48E6-402B-AD2D-0DBB7F03F9ED}" type="datetimeFigureOut">
              <a:rPr lang="ru-RU" smtClean="0"/>
              <a:pPr/>
              <a:t>09.03.2020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3886200"/>
            <a:ext cx="4643470" cy="1752600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Выполнила: Тихонова Ирина Николаевна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4976" y="714356"/>
            <a:ext cx="70540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Летние 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виды спорта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785794"/>
            <a:ext cx="79296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Знакомство с понятием спорт и видами спорта. 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познакомить детей со значением спорта в жизни человека и его видами; 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сформировать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положительное отношение к спорту; 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расширить кругозор детей; 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повышать интерес к различным видам спорта и потребности в систематических занятиях физкультурой.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642918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Футбол командный вид спорта, в котором целью является забить мяч в ворота соперника ногами или другими частями тела (кроме рук) большее количество раз, чем команда соперника.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Ирина\Desktop\Летние\2_321dba2c4f33c52ecbbf4c7c98471f4e_14547701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750099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Ирина\Desktop\Летние\3_afe81a1d630e3dbe89215b6ae9e5a27e_14547701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71678"/>
            <a:ext cx="7786742" cy="421484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85786" y="428604"/>
            <a:ext cx="75724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 спорта, который подразумевает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преодолений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 или иных дистанций вплавь за минимальное количество времени.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85720" y="214290"/>
            <a:ext cx="85725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Командная спортивная игра, в процессе которой две команды соревнуются на специальной площадке, разделенной сеткой, стремясь направить мяч на сторону соперника таким образом, чтобы он приземлился на площадке противника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Ирина\Desktop\Летние\Все-виды-спорта-картинки-для-детей-подборка-25-изображений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7643866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357166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игры — забросить мяч в корзину соперника и помешать другой команде овладеть мячом и забросить его в свою корзину. Мячом играют только руками . Побеждает команда забросившая больше мячей в корзину соперника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Ирина\Desktop\Летние\d9ef81ac-d1d6-11e3-b75b-94de807b39a0-500x50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357430"/>
            <a:ext cx="6215106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357166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Спортивная игра мячом с и ракетками на специальной площадке (корте), разделенной сеткой. Цель игры — ударом ракетки отправить мяч на половину соперника так, чтобы тот не его смог отбить или отбил с нарушением правил.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Ирина\Desktop\Летние\44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357430"/>
            <a:ext cx="6572296" cy="4119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357167"/>
            <a:ext cx="8001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Используются оружия: рапира, шпага и сабля. Каждый поединок состоит из 3 раундов по 3 минуты каждый, либо длится до того момента, пока один из спортсменов не нанесёт оппоненту 15 уколов, которые регистрируются электрической схемой, проходящей через оружие и одежду фехтовальщика.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Ирина\Desktop\Летние\1_cfd47463b6de54f65a9cc924f2c451c4_14547701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571744"/>
            <a:ext cx="6858000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357166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перемещение по земле с использованием транспортных средств - велосипедов. Основная цель гоночных дисциплин — наиболее быстрое преодоление дистанции.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Ирина\Desktop\Летние\d9ef81a7-d1d6-11e3-b75b-94de807b39a0-500x50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14554"/>
            <a:ext cx="6643734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1472" y="214290"/>
            <a:ext cx="821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спорта, выполнение под музыку различных гимнастических и танцевальных упражнений без предмета, а также с предметом (скакалка, обруч, мяч, булавы, лента)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Ирина\Desktop\Летние\gymnast-girl-vector-illustration-figures-performing-gymnastic-exercises-mace-hoop-tapes-isolated-artistic-798189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857364"/>
            <a:ext cx="7286676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285728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Спортивная игра с воланом и ракетками на площадке , разделенной пополам сеткой. Цель игры — приземлить волан на стороне противника и не допустить его падения на своей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стороне.</a:t>
            </a:r>
          </a:p>
        </p:txBody>
      </p:sp>
      <p:pic>
        <p:nvPicPr>
          <p:cNvPr id="4" name="Picture 2" descr="C:\Users\Ирина\Desktop\Летние\7ba56b21bd03a504c7b8a92042468d13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428868"/>
            <a:ext cx="7858180" cy="421484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786050" y="5857893"/>
            <a:ext cx="2928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бадминтон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1643050"/>
            <a:ext cx="75724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6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внимание</a:t>
            </a:r>
            <a:endParaRPr lang="ru-RU" sz="6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343</Words>
  <Application>Microsoft Office PowerPoint</Application>
  <PresentationFormat>Экран (4:3)</PresentationFormat>
  <Paragraphs>21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Летние виды спорта</dc:title>
  <dc:creator>Ирина</dc:creator>
  <cp:lastModifiedBy>Ирина</cp:lastModifiedBy>
  <cp:revision>10</cp:revision>
  <dcterms:created xsi:type="dcterms:W3CDTF">2020-03-09T13:03:28Z</dcterms:created>
  <dcterms:modified xsi:type="dcterms:W3CDTF">2020-03-09T14:41:42Z</dcterms:modified>
</cp:coreProperties>
</file>