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86DCC-B4A5-4FC1-91E2-850B09283B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31F77-C928-4BDF-8BFF-523FACB297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AE0A4-48E6-402B-AD2D-0DBB7F03F9ED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4BE0A-1904-4595-A998-F22AEF7A26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3886200"/>
            <a:ext cx="464347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4976" y="714356"/>
            <a:ext cx="705404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Угадай какие виды спорта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Ирина\Desktop\Летние\2_321dba2c4f33c52ecbbf4c7c98471f4e_1454770175.jpg"/>
          <p:cNvPicPr>
            <a:picLocks noChangeAspect="1" noChangeArrowheads="1"/>
          </p:cNvPicPr>
          <p:nvPr/>
        </p:nvPicPr>
        <p:blipFill>
          <a:blip r:embed="rId3"/>
          <a:srcRect l="8494" t="4054" r="8880" b="22973"/>
          <a:stretch>
            <a:fillRect/>
          </a:stretch>
        </p:blipFill>
        <p:spPr bwMode="auto">
          <a:xfrm>
            <a:off x="226157" y="357166"/>
            <a:ext cx="8917843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Ирина\Desktop\Летние\3_afe81a1d630e3dbe89215b6ae9e5a27e_1454770176.jpg"/>
          <p:cNvPicPr>
            <a:picLocks noChangeAspect="1" noChangeArrowheads="1"/>
          </p:cNvPicPr>
          <p:nvPr/>
        </p:nvPicPr>
        <p:blipFill>
          <a:blip r:embed="rId3"/>
          <a:srcRect l="5505" t="5085" r="4587" b="25424"/>
          <a:stretch>
            <a:fillRect/>
          </a:stretch>
        </p:blipFill>
        <p:spPr bwMode="auto">
          <a:xfrm>
            <a:off x="142844" y="857232"/>
            <a:ext cx="8811267" cy="36863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Users\Ирина\Desktop\Летние\Все-виды-спорта-картинки-для-детей-подборка-25-изображений-1.jpg"/>
          <p:cNvPicPr>
            <a:picLocks noChangeAspect="1" noChangeArrowheads="1"/>
          </p:cNvPicPr>
          <p:nvPr/>
        </p:nvPicPr>
        <p:blipFill>
          <a:blip r:embed="rId3"/>
          <a:srcRect t="-8929" r="-962" b="21429"/>
          <a:stretch>
            <a:fillRect/>
          </a:stretch>
        </p:blipFill>
        <p:spPr bwMode="auto">
          <a:xfrm>
            <a:off x="928662" y="1071546"/>
            <a:ext cx="7500990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7" name="Picture 1" descr="C:\Users\Ирина\Desktop\Летние\d9ef81ac-d1d6-11e3-b75b-94de807b39a0-500x500.jpeg"/>
          <p:cNvPicPr>
            <a:picLocks noChangeAspect="1" noChangeArrowheads="1"/>
          </p:cNvPicPr>
          <p:nvPr/>
        </p:nvPicPr>
        <p:blipFill>
          <a:blip r:embed="rId3"/>
          <a:srcRect l="-3448" r="-10345" b="6667"/>
          <a:stretch>
            <a:fillRect/>
          </a:stretch>
        </p:blipFill>
        <p:spPr bwMode="auto">
          <a:xfrm>
            <a:off x="1142976" y="785794"/>
            <a:ext cx="7072362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8" name="Picture 2" descr="C:\Users\Ирина\Desktop\Летние\4422.jpg"/>
          <p:cNvPicPr>
            <a:picLocks noChangeAspect="1" noChangeArrowheads="1"/>
          </p:cNvPicPr>
          <p:nvPr/>
        </p:nvPicPr>
        <p:blipFill>
          <a:blip r:embed="rId3"/>
          <a:srcRect r="-9783" b="6358"/>
          <a:stretch>
            <a:fillRect/>
          </a:stretch>
        </p:blipFill>
        <p:spPr bwMode="auto">
          <a:xfrm>
            <a:off x="1142976" y="1285860"/>
            <a:ext cx="7215238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Ирина\Desktop\Летние\1_cfd47463b6de54f65a9cc924f2c451c4_1454770174.jpg"/>
          <p:cNvPicPr>
            <a:picLocks noChangeAspect="1" noChangeArrowheads="1"/>
          </p:cNvPicPr>
          <p:nvPr/>
        </p:nvPicPr>
        <p:blipFill>
          <a:blip r:embed="rId3"/>
          <a:srcRect l="4167" t="-3449" r="3124" b="22413"/>
          <a:stretch>
            <a:fillRect/>
          </a:stretch>
        </p:blipFill>
        <p:spPr bwMode="auto">
          <a:xfrm>
            <a:off x="1357290" y="1214422"/>
            <a:ext cx="6357982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1506" name="Picture 2" descr="C:\Users\Ирина\Desktop\Летние\d9ef81a7-d1d6-11e3-b75b-94de807b39a0-500x500.jpeg"/>
          <p:cNvPicPr>
            <a:picLocks noChangeAspect="1" noChangeArrowheads="1"/>
          </p:cNvPicPr>
          <p:nvPr/>
        </p:nvPicPr>
        <p:blipFill>
          <a:blip r:embed="rId3"/>
          <a:srcRect t="-1695" r="-1075" b="6780"/>
          <a:stretch>
            <a:fillRect/>
          </a:stretch>
        </p:blipFill>
        <p:spPr bwMode="auto">
          <a:xfrm>
            <a:off x="1214414" y="1214422"/>
            <a:ext cx="6715172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C:\Users\Ирина\Desktop\Летние\gymnast-girl-vector-illustration-figures-performing-gymnastic-exercises-mace-hoop-tapes-isolated-artistic-798189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714356"/>
            <a:ext cx="7286676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рина\Desktop\1579212348_76-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Users\Ирина\Desktop\Летние\7ba56b21bd03a504c7b8a92042468d13_big.jpg"/>
          <p:cNvPicPr>
            <a:picLocks noChangeAspect="1" noChangeArrowheads="1"/>
          </p:cNvPicPr>
          <p:nvPr/>
        </p:nvPicPr>
        <p:blipFill>
          <a:blip r:embed="rId3"/>
          <a:srcRect r="10909" b="5085"/>
          <a:stretch>
            <a:fillRect/>
          </a:stretch>
        </p:blipFill>
        <p:spPr bwMode="auto">
          <a:xfrm>
            <a:off x="1214414" y="1357298"/>
            <a:ext cx="7000892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Летние виды спорта</dc:title>
  <dc:creator>Ирина</dc:creator>
  <cp:lastModifiedBy>Ирина</cp:lastModifiedBy>
  <cp:revision>14</cp:revision>
  <dcterms:created xsi:type="dcterms:W3CDTF">2020-03-09T13:03:28Z</dcterms:created>
  <dcterms:modified xsi:type="dcterms:W3CDTF">2020-05-15T12:41:17Z</dcterms:modified>
</cp:coreProperties>
</file>